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0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2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7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1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2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9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E9CB6-59B0-4F09-96EF-EF36AF247B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C2CD-6AF4-4870-839A-086F01A28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5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End Behavior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Name: _________________________ Block: _____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26412" y="3713871"/>
            <a:ext cx="3784209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77422" y="3713871"/>
            <a:ext cx="691662" cy="5847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3200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2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5" y="235131"/>
            <a:ext cx="6727371" cy="32964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5" y="3320822"/>
            <a:ext cx="6727371" cy="33048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76011" y="289668"/>
            <a:ext cx="4585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 panose="020B0502020202020204" pitchFamily="34" charset="0"/>
              </a:rPr>
              <a:t>Sort the four graphs </a:t>
            </a:r>
            <a:r>
              <a:rPr lang="en-US" sz="2000" dirty="0" smtClean="0">
                <a:latin typeface="Century Gothic" panose="020B0502020202020204" pitchFamily="34" charset="0"/>
              </a:rPr>
              <a:t>under the correct end behavior heading.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0985" y="3531543"/>
            <a:ext cx="2311015" cy="22835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4204" y="1033026"/>
            <a:ext cx="2445149" cy="2217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3445" y="997554"/>
            <a:ext cx="2415097" cy="23232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74204" y="3562580"/>
            <a:ext cx="2337405" cy="222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3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End Behavior Sort</vt:lpstr>
      <vt:lpstr>PowerPoint Presentation</vt:lpstr>
    </vt:vector>
  </TitlesOfParts>
  <Company>Roanoke City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Behavior Sort</dc:title>
  <dc:creator>Jessica Robertson</dc:creator>
  <cp:lastModifiedBy>Jessica Robertson</cp:lastModifiedBy>
  <cp:revision>4</cp:revision>
  <dcterms:created xsi:type="dcterms:W3CDTF">2020-03-30T15:03:59Z</dcterms:created>
  <dcterms:modified xsi:type="dcterms:W3CDTF">2020-03-30T15:32:24Z</dcterms:modified>
</cp:coreProperties>
</file>