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0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3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2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2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3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9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6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8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EDC6-6E79-44A9-BB91-456BF2647206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10316-0D1E-4829-88BF-71F16943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4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Function Family Sort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Name: _________________________ Block: _____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6412" y="3713871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77422" y="3713871"/>
            <a:ext cx="691662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79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681" y="812888"/>
            <a:ext cx="2171700" cy="1419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681" y="2232113"/>
            <a:ext cx="2190750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2781" y="3708488"/>
            <a:ext cx="215265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42781" y="5167987"/>
            <a:ext cx="21526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00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681" y="812888"/>
            <a:ext cx="2257425" cy="1504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681" y="2317838"/>
            <a:ext cx="2171700" cy="1457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6106" y="3775163"/>
            <a:ext cx="2200275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4681" y="5261063"/>
            <a:ext cx="21526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5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045" y="869966"/>
            <a:ext cx="2266950" cy="1552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7757" y="2317766"/>
            <a:ext cx="2295525" cy="156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1094" y="3841766"/>
            <a:ext cx="2200275" cy="148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22045" y="5327666"/>
            <a:ext cx="2190750" cy="1447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8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LINEAR</a:t>
            </a:r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382" y="1414159"/>
            <a:ext cx="2266950" cy="1552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8351" y="1399871"/>
            <a:ext cx="2295525" cy="156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9382" y="4255091"/>
            <a:ext cx="2200275" cy="14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6696" y="4504706"/>
            <a:ext cx="2190750" cy="1447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766" y="937105"/>
            <a:ext cx="1915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e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xample complete</a:t>
            </a:r>
            <a:endParaRPr lang="en-US" sz="28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95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9427" y="812888"/>
            <a:ext cx="2200275" cy="1495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8952" y="2317838"/>
            <a:ext cx="2190750" cy="1485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5614" y="3860957"/>
            <a:ext cx="2247900" cy="14954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25614" y="5356382"/>
            <a:ext cx="22479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6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681" y="812888"/>
            <a:ext cx="2200275" cy="14573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6106" y="2270213"/>
            <a:ext cx="2228850" cy="15144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6106" y="3727538"/>
            <a:ext cx="2228850" cy="1485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4206" y="5242013"/>
            <a:ext cx="21526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54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6178" y="812888"/>
            <a:ext cx="2152650" cy="14192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6178" y="2232113"/>
            <a:ext cx="2133600" cy="14192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6178" y="3651338"/>
            <a:ext cx="2124075" cy="1409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7603" y="5070563"/>
            <a:ext cx="21526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5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681" y="812888"/>
            <a:ext cx="2209800" cy="148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5156" y="2298788"/>
            <a:ext cx="2228850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2781" y="3775163"/>
            <a:ext cx="2133600" cy="1438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4681" y="5213438"/>
            <a:ext cx="22288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8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681" y="812888"/>
            <a:ext cx="2162175" cy="1476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8006" y="2289263"/>
            <a:ext cx="2228850" cy="14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7531" y="3765638"/>
            <a:ext cx="220980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7531" y="5213438"/>
            <a:ext cx="21812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" y="125802"/>
            <a:ext cx="9267532" cy="6649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80" y="125802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4681" y="289668"/>
            <a:ext cx="252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Sort the four graphs and name the function family.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681" y="812888"/>
            <a:ext cx="2162175" cy="1428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681" y="2241638"/>
            <a:ext cx="2228850" cy="14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4681" y="3727538"/>
            <a:ext cx="219075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4681" y="5156288"/>
            <a:ext cx="21526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5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112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Function Family 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Roanoke City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Family Sort</dc:title>
  <dc:creator>Jessica Robertson</dc:creator>
  <cp:lastModifiedBy>Jessica Robertson</cp:lastModifiedBy>
  <cp:revision>13</cp:revision>
  <dcterms:created xsi:type="dcterms:W3CDTF">2020-03-22T02:48:08Z</dcterms:created>
  <dcterms:modified xsi:type="dcterms:W3CDTF">2020-03-22T04:39:44Z</dcterms:modified>
</cp:coreProperties>
</file>